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8440" y="540000"/>
            <a:ext cx="2842920" cy="93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39" name="Title 1"/>
          <p:cNvSpPr/>
          <p:nvPr/>
        </p:nvSpPr>
        <p:spPr>
          <a:xfrm>
            <a:off x="288000" y="1629000"/>
            <a:ext cx="3778920" cy="388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  <a:ea typeface="DejaVu Sans"/>
              </a:rPr>
              <a:t>Testing Network Security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40" name="Picture 5" descr=""/>
          <p:cNvPicPr/>
          <p:nvPr/>
        </p:nvPicPr>
        <p:blipFill>
          <a:blip r:embed="rId1"/>
          <a:stretch/>
        </p:blipFill>
        <p:spPr>
          <a:xfrm>
            <a:off x="2871720" y="-27000"/>
            <a:ext cx="6271920" cy="688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"/>
          <p:cNvSpPr/>
          <p:nvPr/>
        </p:nvSpPr>
        <p:spPr>
          <a:xfrm>
            <a:off x="468360" y="1557000"/>
            <a:ext cx="8229240" cy="16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7000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61" name="TextBox 3"/>
          <p:cNvSpPr/>
          <p:nvPr/>
        </p:nvSpPr>
        <p:spPr>
          <a:xfrm>
            <a:off x="428760" y="3500280"/>
            <a:ext cx="8357760" cy="146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Remember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Criteria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what is being measured</a:t>
            </a:r>
            <a:endParaRPr b="0" lang="en-AU" sz="32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Techniques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how to measure them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560" y="274320"/>
            <a:ext cx="8821440" cy="77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Criteria for testing network security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57200" y="1341000"/>
            <a:ext cx="8229240" cy="47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Cost of establishing &amp; maintaining security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amount of effort needed to enforce security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long it takes to follow security procedures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quickly security measures kick in when a threat is detected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4560" y="274320"/>
            <a:ext cx="8821440" cy="77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Criteria for testing network security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457200" y="1341000"/>
            <a:ext cx="8229240" cy="47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reliable the security measures are – can you trust them to work?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accurate the security is – e.g. e.g. false positives, false negatives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560" y="274320"/>
            <a:ext cx="8821440" cy="77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Criteria for testing network security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457200" y="1341000"/>
            <a:ext cx="8229240" cy="47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many types of threats the system can cope with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resistant the security is to interference or penetration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How up-to-date the security is – can it cope with new threats?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85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Techniques for testing security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457200" y="1197000"/>
            <a:ext cx="8229240" cy="49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Simulate known threats and measure system response in terms of speed, accuracy and effectiveness of its reaction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Hire an expert outsider (e.g. a network testing organisation or a reputable “grey hat”) to test the security with a thorough penetration test (“pen test”), and report its weaknesses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51" name="Picture 4" descr=""/>
          <p:cNvPicPr/>
          <p:nvPr/>
        </p:nvPicPr>
        <p:blipFill>
          <a:blip r:embed="rId1"/>
          <a:stretch/>
        </p:blipFill>
        <p:spPr>
          <a:xfrm>
            <a:off x="6915240" y="4705200"/>
            <a:ext cx="2228400" cy="215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Testing Techniques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457200" y="1197000"/>
            <a:ext cx="6851160" cy="49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Attempt to ‘socially engineer’ staff to see if anyone divulges sensitive network information (e.g. passwords)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Send staff members an unexpected email with a (harmless) executable attachment and record how many run it.  (The exe file could record its running in a log on the network)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54" name="Picture 3" descr=""/>
          <p:cNvPicPr/>
          <p:nvPr/>
        </p:nvPicPr>
        <p:blipFill>
          <a:blip r:embed="rId1"/>
          <a:stretch/>
        </p:blipFill>
        <p:spPr>
          <a:xfrm>
            <a:off x="7400880" y="2349360"/>
            <a:ext cx="1742760" cy="261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Testing Techniques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457200" y="1197000"/>
            <a:ext cx="8229240" cy="49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Test the physical security of the system, including doors, windows, fences, swipe cards etc.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57" name="Picture 3" descr=""/>
          <p:cNvPicPr/>
          <p:nvPr/>
        </p:nvPicPr>
        <p:blipFill>
          <a:blip r:embed="rId1"/>
          <a:stretch/>
        </p:blipFill>
        <p:spPr>
          <a:xfrm>
            <a:off x="2340000" y="2997360"/>
            <a:ext cx="4535280" cy="340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Wardriving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Try getting access to a wireless access point from outside the organisation’s grounds.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>Mark Kelly</cp:lastModifiedBy>
  <dcterms:modified xsi:type="dcterms:W3CDTF">2022-01-22T13:16:25Z</dcterms:modified>
  <cp:revision>16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